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3108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239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77FC70-716C-40BF-B175-2B48BE74B56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7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C2E4C-EA64-47D3-9B59-88B32A0A311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51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7FBD0-78A5-48F4-B6EF-67CF6A57DF8D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45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Chân trang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8" name="Chỗ dành sẵn cho Số hiệu Bản chiế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27EDE1-B9A8-4512-8C5C-EC4879B6A935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55C08-761E-4982-A8D8-28793D00B756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47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Chân trang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3" name="Chỗ dành sẵn cho Số hiệu Bản chiế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9C0FD-90B7-4A6D-8B9C-BF2CE42E271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19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6690F8-9C5A-46FB-B2A3-03C4BBC96F79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C3EAE-AB23-46D4-B0D6-3D8C9A86EE6F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9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20C02D-B2E2-4343-9E38-B775AA87CA11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50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3D2AF0-2B8B-4A7B-BC64-B1820C98A18C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55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êu đề và Bả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42925" y="53975"/>
            <a:ext cx="7392988" cy="563563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ảng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vi-VN" smtClean="0"/>
              <a:t>Bấm biểu tượng để thêm bảng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84888" y="6450013"/>
            <a:ext cx="2897187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>
          <a:xfrm>
            <a:off x="107950" y="6454775"/>
            <a:ext cx="927100" cy="239713"/>
          </a:xfrm>
        </p:spPr>
        <p:txBody>
          <a:bodyPr/>
          <a:lstStyle>
            <a:lvl1pPr>
              <a:defRPr/>
            </a:lvl1pPr>
          </a:lstStyle>
          <a:p>
            <a:fld id="{98202ED1-675A-4FA8-9C11-B94FEC5A67A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6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3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3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4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5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A1BC-9888-4AA6-B885-EBED25012988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3EAF5A-02A3-47C7-A2DA-BB9F5281BFB3}" type="slidenum">
              <a:rPr lang="en-US">
                <a:solidFill>
                  <a:srgbClr val="0000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gray">
            <a:xfrm>
              <a:off x="25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  <p:sp>
        <p:nvSpPr>
          <p:cNvPr id="1046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3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Mẫu PowerPoint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122488"/>
            <a:ext cx="7086600" cy="434975"/>
          </a:xfrm>
        </p:spPr>
        <p:txBody>
          <a:bodyPr/>
          <a:lstStyle/>
          <a:p>
            <a:endParaRPr lang="en-US" b="0" i="1"/>
          </a:p>
        </p:txBody>
      </p:sp>
    </p:spTree>
    <p:extLst>
      <p:ext uri="{BB962C8B-B14F-4D97-AF65-F5344CB8AC3E}">
        <p14:creationId xmlns:p14="http://schemas.microsoft.com/office/powerpoint/2010/main" val="34050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Nội dung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89176" name="Group 88"/>
          <p:cNvGrpSpPr>
            <a:grpSpLocks/>
          </p:cNvGrpSpPr>
          <p:nvPr/>
        </p:nvGrpSpPr>
        <p:grpSpPr bwMode="auto">
          <a:xfrm>
            <a:off x="1958975" y="1905000"/>
            <a:ext cx="5172075" cy="739775"/>
            <a:chOff x="1728" y="1680"/>
            <a:chExt cx="4560" cy="653"/>
          </a:xfrm>
        </p:grpSpPr>
        <p:sp>
          <p:nvSpPr>
            <p:cNvPr id="89150" name="AutoShape 62"/>
            <p:cNvSpPr>
              <a:spLocks noChangeArrowheads="1"/>
            </p:cNvSpPr>
            <p:nvPr/>
          </p:nvSpPr>
          <p:spPr bwMode="gray">
            <a:xfrm>
              <a:off x="2096" y="1793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1" name="AutoShape 63"/>
            <p:cNvSpPr>
              <a:spLocks noChangeArrowheads="1"/>
            </p:cNvSpPr>
            <p:nvPr/>
          </p:nvSpPr>
          <p:spPr bwMode="gray">
            <a:xfrm>
              <a:off x="1728" y="1680"/>
              <a:ext cx="662" cy="653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2" name="Text Box 64"/>
            <p:cNvSpPr txBox="1">
              <a:spLocks noChangeArrowheads="1"/>
            </p:cNvSpPr>
            <p:nvPr/>
          </p:nvSpPr>
          <p:spPr bwMode="gray">
            <a:xfrm>
              <a:off x="2316" y="1846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53" name="Text Box 65"/>
            <p:cNvSpPr txBox="1">
              <a:spLocks noChangeArrowheads="1"/>
            </p:cNvSpPr>
            <p:nvPr/>
          </p:nvSpPr>
          <p:spPr bwMode="gray">
            <a:xfrm>
              <a:off x="1919" y="182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9175" name="Group 87"/>
          <p:cNvGrpSpPr>
            <a:grpSpLocks/>
          </p:cNvGrpSpPr>
          <p:nvPr/>
        </p:nvGrpSpPr>
        <p:grpSpPr bwMode="auto">
          <a:xfrm>
            <a:off x="1958975" y="2809875"/>
            <a:ext cx="5172075" cy="739775"/>
            <a:chOff x="1728" y="2478"/>
            <a:chExt cx="4560" cy="653"/>
          </a:xfrm>
        </p:grpSpPr>
        <p:sp>
          <p:nvSpPr>
            <p:cNvPr id="89155" name="AutoShape 67"/>
            <p:cNvSpPr>
              <a:spLocks noChangeArrowheads="1"/>
            </p:cNvSpPr>
            <p:nvPr/>
          </p:nvSpPr>
          <p:spPr bwMode="gray">
            <a:xfrm>
              <a:off x="2096" y="2591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6" name="AutoShape 68"/>
            <p:cNvSpPr>
              <a:spLocks noChangeArrowheads="1"/>
            </p:cNvSpPr>
            <p:nvPr/>
          </p:nvSpPr>
          <p:spPr bwMode="gray">
            <a:xfrm>
              <a:off x="1728" y="2478"/>
              <a:ext cx="662" cy="653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7" name="Text Box 69"/>
            <p:cNvSpPr txBox="1">
              <a:spLocks noChangeArrowheads="1"/>
            </p:cNvSpPr>
            <p:nvPr/>
          </p:nvSpPr>
          <p:spPr bwMode="gray">
            <a:xfrm>
              <a:off x="2316" y="2644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70" name="Text Box 82"/>
            <p:cNvSpPr txBox="1">
              <a:spLocks noChangeArrowheads="1"/>
            </p:cNvSpPr>
            <p:nvPr/>
          </p:nvSpPr>
          <p:spPr bwMode="gray">
            <a:xfrm>
              <a:off x="1920" y="262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89174" name="Group 86"/>
          <p:cNvGrpSpPr>
            <a:grpSpLocks/>
          </p:cNvGrpSpPr>
          <p:nvPr/>
        </p:nvGrpSpPr>
        <p:grpSpPr bwMode="auto">
          <a:xfrm>
            <a:off x="1958975" y="3714750"/>
            <a:ext cx="5172075" cy="739775"/>
            <a:chOff x="1728" y="3276"/>
            <a:chExt cx="4560" cy="653"/>
          </a:xfrm>
        </p:grpSpPr>
        <p:sp>
          <p:nvSpPr>
            <p:cNvPr id="89160" name="AutoShape 72"/>
            <p:cNvSpPr>
              <a:spLocks noChangeArrowheads="1"/>
            </p:cNvSpPr>
            <p:nvPr/>
          </p:nvSpPr>
          <p:spPr bwMode="gray">
            <a:xfrm>
              <a:off x="2096" y="3389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1" name="AutoShape 73"/>
            <p:cNvSpPr>
              <a:spLocks noChangeArrowheads="1"/>
            </p:cNvSpPr>
            <p:nvPr/>
          </p:nvSpPr>
          <p:spPr bwMode="gray">
            <a:xfrm>
              <a:off x="1728" y="3276"/>
              <a:ext cx="662" cy="653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2" name="Text Box 74"/>
            <p:cNvSpPr txBox="1">
              <a:spLocks noChangeArrowheads="1"/>
            </p:cNvSpPr>
            <p:nvPr/>
          </p:nvSpPr>
          <p:spPr bwMode="gray">
            <a:xfrm>
              <a:off x="2316" y="3442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71" name="Text Box 83"/>
            <p:cNvSpPr txBox="1">
              <a:spLocks noChangeArrowheads="1"/>
            </p:cNvSpPr>
            <p:nvPr/>
          </p:nvSpPr>
          <p:spPr bwMode="gray">
            <a:xfrm>
              <a:off x="1920" y="340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89173" name="Group 85"/>
          <p:cNvGrpSpPr>
            <a:grpSpLocks/>
          </p:cNvGrpSpPr>
          <p:nvPr/>
        </p:nvGrpSpPr>
        <p:grpSpPr bwMode="auto">
          <a:xfrm>
            <a:off x="1958975" y="4702175"/>
            <a:ext cx="5172075" cy="741363"/>
            <a:chOff x="1728" y="4147"/>
            <a:chExt cx="4560" cy="653"/>
          </a:xfrm>
        </p:grpSpPr>
        <p:sp>
          <p:nvSpPr>
            <p:cNvPr id="89165" name="AutoShape 77"/>
            <p:cNvSpPr>
              <a:spLocks noChangeArrowheads="1"/>
            </p:cNvSpPr>
            <p:nvPr/>
          </p:nvSpPr>
          <p:spPr bwMode="gray">
            <a:xfrm>
              <a:off x="2096" y="4260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6" name="AutoShape 78"/>
            <p:cNvSpPr>
              <a:spLocks noChangeArrowheads="1"/>
            </p:cNvSpPr>
            <p:nvPr/>
          </p:nvSpPr>
          <p:spPr bwMode="gray">
            <a:xfrm>
              <a:off x="1728" y="4147"/>
              <a:ext cx="662" cy="653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7" name="Text Box 79"/>
            <p:cNvSpPr txBox="1">
              <a:spLocks noChangeArrowheads="1"/>
            </p:cNvSpPr>
            <p:nvPr/>
          </p:nvSpPr>
          <p:spPr bwMode="gray">
            <a:xfrm>
              <a:off x="2316" y="4313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72" name="Text Box 84"/>
            <p:cNvSpPr txBox="1">
              <a:spLocks noChangeArrowheads="1"/>
            </p:cNvSpPr>
            <p:nvPr/>
          </p:nvSpPr>
          <p:spPr bwMode="gray">
            <a:xfrm>
              <a:off x="1920" y="4272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6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Sơ đồ khối</a:t>
            </a:r>
            <a:endParaRPr lang="en-US" sz="1600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295400" y="1752600"/>
            <a:ext cx="6477000" cy="4146945"/>
            <a:chOff x="624" y="967"/>
            <a:chExt cx="4416" cy="2750"/>
          </a:xfrm>
        </p:grpSpPr>
        <p:sp>
          <p:nvSpPr>
            <p:cNvPr id="73732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3" name="AutoShape 5"/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4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gray">
            <a:xfrm>
              <a:off x="2605" y="194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73738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9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1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  <a:endParaRPr lang="en-US" sz="1900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</a:t>
              </a: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73743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5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gray">
            <a:xfrm>
              <a:off x="2588" y="1107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gray">
            <a:xfrm>
              <a:off x="2590" y="3459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  <a:endParaRPr lang="en-US" sz="1900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</a:t>
              </a: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gray">
            <a:xfrm>
              <a:off x="2605" y="2265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gray">
            <a:xfrm>
              <a:off x="2605" y="262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</p:grpSp>
      <p:sp>
        <p:nvSpPr>
          <p:cNvPr id="27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smtClean="0">
                <a:solidFill>
                  <a:srgbClr val="000066"/>
                </a:solidFill>
              </a:rPr>
              <a:t>www.website.com</a:t>
            </a:r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1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Sơ đồ khối</a:t>
            </a:r>
            <a:endParaRPr lang="en-US" sz="1600"/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1143000" y="2001980"/>
            <a:ext cx="6705600" cy="3352800"/>
            <a:chOff x="528" y="1248"/>
            <a:chExt cx="4656" cy="2256"/>
          </a:xfrm>
        </p:grpSpPr>
        <p:grpSp>
          <p:nvGrpSpPr>
            <p:cNvPr id="74756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74757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8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9" name="AutoShape 7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0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1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2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3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4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</p:grpSp>
        <p:sp>
          <p:nvSpPr>
            <p:cNvPr id="74766" name="AutoShape 14"/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7" name="AutoShape 15"/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8" name="AutoShape 16"/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9" name="AutoShape 17"/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0" name="AutoShape 18"/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1" name="AutoShape 19"/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gray">
            <a:xfrm>
              <a:off x="2243" y="1920"/>
              <a:ext cx="119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 smtClean="0">
                  <a:solidFill>
                    <a:srgbClr val="FFFFFF"/>
                  </a:solidFill>
                </a:rPr>
                <a:t>Khái niệm</a:t>
              </a:r>
              <a:endParaRPr lang="en-US" sz="2500" b="1">
                <a:solidFill>
                  <a:srgbClr val="FFFFFF"/>
                </a:solidFill>
              </a:endParaRPr>
            </a:p>
          </p:txBody>
        </p:sp>
        <p:sp>
          <p:nvSpPr>
            <p:cNvPr id="74773" name="AutoShape 21"/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smtClean="0">
                  <a:solidFill>
                    <a:srgbClr val="000066"/>
                  </a:solidFill>
                </a:rPr>
                <a:t>Thêm chữ</a:t>
              </a:r>
              <a:endParaRPr lang="en-US" sz="1900" i="1">
                <a:solidFill>
                  <a:srgbClr val="000066"/>
                </a:solidFill>
              </a:endParaRPr>
            </a:p>
          </p:txBody>
        </p:sp>
        <p:sp>
          <p:nvSpPr>
            <p:cNvPr id="74774" name="Text Box 22"/>
            <p:cNvSpPr txBox="1">
              <a:spLocks noChangeArrowheads="1"/>
            </p:cNvSpPr>
            <p:nvPr/>
          </p:nvSpPr>
          <p:spPr bwMode="gray">
            <a:xfrm>
              <a:off x="823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gray">
            <a:xfrm>
              <a:off x="823" y="2032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gray">
            <a:xfrm>
              <a:off x="823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gray">
            <a:xfrm>
              <a:off x="4342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gray">
            <a:xfrm>
              <a:off x="4342" y="2026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gray">
            <a:xfrm>
              <a:off x="4342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</p:grpSp>
      <p:sp>
        <p:nvSpPr>
          <p:cNvPr id="35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smtClean="0">
                <a:solidFill>
                  <a:srgbClr val="000066"/>
                </a:solidFill>
              </a:rPr>
              <a:t>www.website.com</a:t>
            </a:r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235200" y="2232025"/>
            <a:ext cx="4724400" cy="373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smtClean="0">
                <a:solidFill>
                  <a:srgbClr val="FFFFFF"/>
                </a:solidFill>
              </a:rPr>
              <a:t>www.website.com</a:t>
            </a:r>
            <a:endParaRPr lang="en-US" i="1">
              <a:solidFill>
                <a:srgbClr val="FFFFFF"/>
              </a:solidFill>
            </a:endParaRPr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gray">
          <a:xfrm>
            <a:off x="2051050" y="2777835"/>
            <a:ext cx="5092700" cy="7175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5BBE5"/>
                    </a:gs>
                    <a:gs pos="50000">
                      <a:srgbClr val="35BBE5">
                        <a:gamma/>
                        <a:tint val="0"/>
                        <a:invGamma/>
                      </a:srgbClr>
                    </a:gs>
                    <a:gs pos="100000">
                      <a:srgbClr val="35BBE5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CẢM ƠN!</a:t>
            </a:r>
            <a:endParaRPr lang="en-US" sz="3600" b="1" kern="10">
              <a:ln w="19050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5BBE5"/>
                  </a:gs>
                  <a:gs pos="50000">
                    <a:srgbClr val="35BBE5">
                      <a:gamma/>
                      <a:tint val="0"/>
                      <a:invGamma/>
                    </a:srgbClr>
                  </a:gs>
                  <a:gs pos="100000">
                    <a:srgbClr val="35BBE5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9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c019l">
  <a:themeElements>
    <a:clrScheme name="sample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77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Chủ đề của Office</vt:lpstr>
      <vt:lpstr>cdb2004c019l</vt:lpstr>
      <vt:lpstr>Mẫu PowerPoint</vt:lpstr>
      <vt:lpstr>Nội dung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MA^PowerPoint</dc:title>
  <dc:creator>Carcassonno</dc:creator>
  <cp:lastModifiedBy>Windows User</cp:lastModifiedBy>
  <cp:revision>8</cp:revision>
  <dcterms:created xsi:type="dcterms:W3CDTF">2013-03-30T05:32:17Z</dcterms:created>
  <dcterms:modified xsi:type="dcterms:W3CDTF">2015-05-22T15:51:50Z</dcterms:modified>
</cp:coreProperties>
</file>